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81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ABBB7-1AFD-DE49-A278-6E47C76C2822}" type="datetimeFigureOut">
              <a:rPr kumimoji="1" lang="zh-TW" altLang="en-US" smtClean="0"/>
              <a:t>11/10/17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6E977-C054-A544-80E7-ECE46205EF54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751567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6E977-C054-A544-80E7-ECE46205EF54}" type="slidenum">
              <a:rPr kumimoji="1" lang="zh-TW" altLang="en-US" smtClean="0"/>
              <a:t>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6740879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smtClean="0"/>
              <a:t> </a:t>
            </a:r>
            <a:r>
              <a:rPr lang="zh-TW" altLang="en-US" smtClean="0"/>
              <a:t>按一下以編輯母片子標題樣式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11/10/17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hmm.org/wlc/en/article.php?ModuleId=1000514" TargetMode="External"/><Relationship Id="rId4" Type="http://schemas.openxmlformats.org/officeDocument/2006/relationships/hyperlink" Target="http://afteramerica.wordpress.com/2009/06/17/the-nazi-euthanasia-program-forerunner-of-obamas-death-council/" TargetMode="External"/><Relationship Id="rId5" Type="http://schemas.openxmlformats.org/officeDocument/2006/relationships/hyperlink" Target="http://www.ushmm.org/wlc/en/article.php?ModuleId=10005149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brary.thinkquest.org/12307/jewprob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-582110" y="619202"/>
            <a:ext cx="10248688" cy="1938766"/>
          </a:xfrm>
        </p:spPr>
        <p:txBody>
          <a:bodyPr>
            <a:noAutofit/>
          </a:bodyPr>
          <a:lstStyle/>
          <a:p>
            <a:r>
              <a:rPr kumimoji="1" lang="en-US" altLang="zh-TW" sz="3200" b="1" dirty="0">
                <a:latin typeface="Lucida Grande"/>
                <a:cs typeface="Lucida Grande"/>
              </a:rPr>
              <a:t>Murder of </a:t>
            </a:r>
            <a:r>
              <a:rPr kumimoji="1" lang="en-US" altLang="zh-TW" sz="3200" b="1" dirty="0" smtClean="0">
                <a:latin typeface="Lucida Grande"/>
                <a:cs typeface="Lucida Grande"/>
              </a:rPr>
              <a:t>Disables  </a:t>
            </a:r>
            <a:r>
              <a:rPr kumimoji="1" lang="en-US" altLang="zh-TW" sz="3200" b="1" dirty="0">
                <a:latin typeface="Lucida Grande"/>
                <a:cs typeface="Lucida Grande"/>
              </a:rPr>
              <a:t>(Euthanasia Program)</a:t>
            </a:r>
            <a:br>
              <a:rPr kumimoji="1" lang="en-US" altLang="zh-TW" sz="3200" b="1" dirty="0">
                <a:latin typeface="Lucida Grande"/>
                <a:cs typeface="Lucida Grande"/>
              </a:rPr>
            </a:br>
            <a:r>
              <a:rPr kumimoji="1" lang="en-US" altLang="zh-TW" sz="3200" b="1" dirty="0">
                <a:latin typeface="Lucida Grande"/>
                <a:cs typeface="Lucida Grande"/>
              </a:rPr>
              <a:t>and</a:t>
            </a:r>
            <a:br>
              <a:rPr kumimoji="1" lang="en-US" altLang="zh-TW" sz="3200" b="1" dirty="0">
                <a:latin typeface="Lucida Grande"/>
                <a:cs typeface="Lucida Grande"/>
              </a:rPr>
            </a:br>
            <a:r>
              <a:rPr kumimoji="1" lang="en-US" altLang="zh-TW" sz="3200" b="1" dirty="0">
                <a:latin typeface="Lucida Grande"/>
                <a:cs typeface="Lucida Grande"/>
              </a:rPr>
              <a:t>Additional Victims of Nazi Persecution</a:t>
            </a:r>
            <a:br>
              <a:rPr kumimoji="1" lang="en-US" altLang="zh-TW" sz="3200" b="1" dirty="0">
                <a:latin typeface="Lucida Grande"/>
                <a:cs typeface="Lucida Grande"/>
              </a:rPr>
            </a:br>
            <a:r>
              <a:rPr kumimoji="1" lang="en-US" altLang="zh-TW" sz="3200" b="1" dirty="0" smtClean="0">
                <a:latin typeface="Lucida Grande"/>
                <a:cs typeface="Lucida Grande"/>
              </a:rPr>
              <a:t/>
            </a:r>
            <a:br>
              <a:rPr kumimoji="1" lang="en-US" altLang="zh-TW" sz="3200" b="1" dirty="0" smtClean="0">
                <a:latin typeface="Lucida Grande"/>
                <a:cs typeface="Lucida Grande"/>
              </a:rPr>
            </a:br>
            <a:endParaRPr kumimoji="1" lang="zh-TW" altLang="en-US" sz="2000" dirty="0">
              <a:latin typeface="Lucida Grande"/>
              <a:cs typeface="Lucida Grande"/>
            </a:endParaRPr>
          </a:p>
        </p:txBody>
      </p:sp>
      <p:pic>
        <p:nvPicPr>
          <p:cNvPr id="5" name="圖片 4" descr="1787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0" y="2253371"/>
            <a:ext cx="4179994" cy="2823766"/>
          </a:xfrm>
          <a:prstGeom prst="rect">
            <a:avLst/>
          </a:prstGeom>
        </p:spPr>
      </p:pic>
      <p:pic>
        <p:nvPicPr>
          <p:cNvPr id="6" name="圖片 5" descr="dfh0399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779" y="2253371"/>
            <a:ext cx="3814410" cy="286080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742828" y="5838855"/>
            <a:ext cx="18233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kumimoji="1" lang="en-US" altLang="zh-TW" sz="2000" dirty="0">
                <a:solidFill>
                  <a:prstClr val="white"/>
                </a:solidFill>
                <a:latin typeface="Lucida Grande"/>
                <a:cs typeface="Lucida Grande"/>
              </a:rPr>
              <a:t>Venus Chueh</a:t>
            </a:r>
            <a:endParaRPr kumimoji="1" lang="zh-TW" altLang="en-US" sz="2000" dirty="0">
              <a:solidFill>
                <a:prstClr val="white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172825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5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Murder of disables  (Euthanasia Program)</a:t>
            </a:r>
            <a:br>
              <a:rPr kumimoji="1" lang="en-US" altLang="zh-TW" b="1" dirty="0">
                <a:latin typeface="Lucida Grande"/>
                <a:cs typeface="Lucida Grande"/>
              </a:rPr>
            </a:br>
            <a:endParaRPr kumimoji="1" lang="zh-TW" altLang="en-US" dirty="0"/>
          </a:p>
        </p:txBody>
      </p:sp>
      <p:pic>
        <p:nvPicPr>
          <p:cNvPr id="4" name="內容版面配置區 3" descr="76487b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5" b="115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809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89750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Murder of disables  (Euthanasia Program)</a:t>
            </a:r>
            <a:br>
              <a:rPr kumimoji="1" lang="en-US" altLang="zh-TW" b="1" dirty="0">
                <a:latin typeface="Lucida Grande"/>
                <a:cs typeface="Lucida Grande"/>
              </a:rPr>
            </a:b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83275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TW" u="sng" dirty="0"/>
              <a:t>1939 October</a:t>
            </a:r>
            <a:r>
              <a:rPr lang="en-US" altLang="zh-TW" u="sng" dirty="0" smtClean="0"/>
              <a:t>, Hitler started a Euthanasia Program.</a:t>
            </a:r>
          </a:p>
          <a:p>
            <a:r>
              <a:rPr kumimoji="1" lang="en-US" altLang="zh-TW" dirty="0" smtClean="0"/>
              <a:t>War is the best timing to destroy them.</a:t>
            </a:r>
          </a:p>
          <a:p>
            <a:r>
              <a:rPr kumimoji="1" lang="en-US" altLang="zh-TW" dirty="0" smtClean="0"/>
              <a:t>Germany do not want to see those disable being on their land.</a:t>
            </a:r>
          </a:p>
          <a:p>
            <a:r>
              <a:rPr kumimoji="1" lang="en-US" altLang="zh-TW" dirty="0" smtClean="0"/>
              <a:t>They are both Useless for the country and not Worthy to have “life”.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88565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44334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Murder of disables  (Euthanasia Program)</a:t>
            </a:r>
            <a:br>
              <a:rPr kumimoji="1" lang="en-US" altLang="zh-TW" b="1" dirty="0">
                <a:latin typeface="Lucida Grande"/>
                <a:cs typeface="Lucida Grande"/>
              </a:rPr>
            </a:b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2368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TW" u="sng" dirty="0" smtClean="0"/>
              <a:t>The process of Euthanasia.</a:t>
            </a:r>
          </a:p>
          <a:p>
            <a:r>
              <a:rPr kumimoji="1" lang="en-US" altLang="zh-TW" dirty="0" smtClean="0"/>
              <a:t>Doctors were asked to joined the program. </a:t>
            </a:r>
          </a:p>
          <a:p>
            <a:r>
              <a:rPr kumimoji="1" lang="en-US" altLang="zh-TW" dirty="0" smtClean="0"/>
              <a:t>Patients were sent to the medical station, and then transfer to the central gassing installations.</a:t>
            </a:r>
          </a:p>
          <a:p>
            <a:r>
              <a:rPr kumimoji="1" lang="en-US" altLang="zh-TW" dirty="0" smtClean="0"/>
              <a:t>Infants </a:t>
            </a:r>
            <a:r>
              <a:rPr kumimoji="1" lang="en-US" altLang="zh-TW" dirty="0" smtClean="0"/>
              <a:t>and children were </a:t>
            </a:r>
          </a:p>
          <a:p>
            <a:pPr marL="0" indent="0">
              <a:buNone/>
            </a:pPr>
            <a:r>
              <a:rPr kumimoji="1" lang="en-US" altLang="zh-TW" dirty="0" smtClean="0"/>
              <a:t>    being injected poison</a:t>
            </a:r>
          </a:p>
          <a:p>
            <a:pPr marL="0" indent="0">
              <a:buNone/>
            </a:pPr>
            <a:r>
              <a:rPr kumimoji="1" lang="en-US" altLang="zh-TW" dirty="0" smtClean="0"/>
              <a:t>    to death. </a:t>
            </a:r>
          </a:p>
          <a:p>
            <a:endParaRPr kumimoji="1" lang="zh-TW" altLang="en-US" dirty="0"/>
          </a:p>
        </p:txBody>
      </p:sp>
      <p:pic>
        <p:nvPicPr>
          <p:cNvPr id="4" name="內容版面配置區 3" descr="nazi-children-medic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1" b="15911"/>
          <a:stretch>
            <a:fillRect/>
          </a:stretch>
        </p:blipFill>
        <p:spPr>
          <a:xfrm>
            <a:off x="5294130" y="4606971"/>
            <a:ext cx="3724671" cy="204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150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80689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Murder of disables  (Euthanasia Program)</a:t>
            </a:r>
            <a:br>
              <a:rPr kumimoji="1" lang="en-US" altLang="zh-TW" b="1" dirty="0">
                <a:latin typeface="Lucida Grande"/>
                <a:cs typeface="Lucida Grande"/>
              </a:rPr>
            </a:b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04122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TW" u="sng" dirty="0" smtClean="0"/>
              <a:t>Euthanasia Program ended up in 1941, August 24 by Hitler.</a:t>
            </a:r>
          </a:p>
          <a:p>
            <a:r>
              <a:rPr kumimoji="1" lang="en-US" altLang="zh-TW" dirty="0"/>
              <a:t>P</a:t>
            </a:r>
            <a:r>
              <a:rPr kumimoji="1" lang="en-US" altLang="zh-TW" dirty="0" smtClean="0"/>
              <a:t>eople </a:t>
            </a:r>
            <a:r>
              <a:rPr kumimoji="1" lang="en-US" altLang="zh-TW" dirty="0" smtClean="0"/>
              <a:t>protested and forced Hitler to stop this.</a:t>
            </a:r>
          </a:p>
          <a:p>
            <a:r>
              <a:rPr kumimoji="1" lang="en-US" altLang="zh-TW" dirty="0" smtClean="0"/>
              <a:t>Still </a:t>
            </a:r>
            <a:r>
              <a:rPr kumimoji="1" lang="en-US" altLang="zh-TW" dirty="0" smtClean="0"/>
              <a:t>lots of disables being killed this way secretly.</a:t>
            </a:r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37085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Additional Victims of Nazi </a:t>
            </a:r>
            <a:r>
              <a:rPr kumimoji="1" lang="en-US" altLang="zh-TW" b="1" dirty="0" smtClean="0">
                <a:latin typeface="Lucida Grande"/>
                <a:cs typeface="Lucida Grande"/>
              </a:rPr>
              <a:t>Persecution</a:t>
            </a:r>
            <a:endParaRPr kumimoji="1" lang="zh-TW" altLang="en-US" dirty="0"/>
          </a:p>
        </p:txBody>
      </p:sp>
      <p:pic>
        <p:nvPicPr>
          <p:cNvPr id="4" name="圖片 3" descr="8098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615" y="1898629"/>
            <a:ext cx="6285177" cy="422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684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Additional Victims of Nazi Persecution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zh-TW" u="sng" dirty="0"/>
              <a:t>T</a:t>
            </a:r>
            <a:r>
              <a:rPr kumimoji="1" lang="en-US" altLang="zh-TW" u="sng" dirty="0" smtClean="0"/>
              <a:t>he Nazis also persecuted other groups for racial and ideological reasons.</a:t>
            </a:r>
          </a:p>
          <a:p>
            <a:r>
              <a:rPr kumimoji="1" lang="en-US" altLang="zh-TW" dirty="0" smtClean="0"/>
              <a:t>Authors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and artists </a:t>
            </a:r>
          </a:p>
          <a:p>
            <a:r>
              <a:rPr kumimoji="1" lang="en-US" altLang="zh-TW" dirty="0" smtClean="0"/>
              <a:t>Roma(Gypsies)</a:t>
            </a:r>
          </a:p>
          <a:p>
            <a:r>
              <a:rPr kumimoji="1" lang="en-US" altLang="zh-TW" dirty="0" smtClean="0"/>
              <a:t>Slavic people</a:t>
            </a:r>
          </a:p>
          <a:p>
            <a:r>
              <a:rPr kumimoji="1" lang="en-US" altLang="zh-TW" dirty="0" smtClean="0"/>
              <a:t>Christian church leaders</a:t>
            </a:r>
          </a:p>
          <a:p>
            <a:r>
              <a:rPr kumimoji="1" lang="en-US" altLang="zh-TW" dirty="0"/>
              <a:t>M</a:t>
            </a:r>
            <a:r>
              <a:rPr kumimoji="1" lang="en-US" altLang="zh-TW" dirty="0" smtClean="0"/>
              <a:t>ale homosexual </a:t>
            </a:r>
            <a:endParaRPr kumimoji="1" lang="zh-TW" altLang="en-US" dirty="0"/>
          </a:p>
        </p:txBody>
      </p:sp>
      <p:pic>
        <p:nvPicPr>
          <p:cNvPr id="4" name="圖片 3" descr="1955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63" y="3974491"/>
            <a:ext cx="3664396" cy="2713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1851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b="1" dirty="0">
                <a:latin typeface="Lucida Grande"/>
                <a:cs typeface="Lucida Grande"/>
              </a:rPr>
              <a:t>Additional Victims of Nazi Persecution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It is estimated that the Germans killed at least </a:t>
            </a:r>
            <a:r>
              <a:rPr lang="en-US" altLang="zh-TW" u="sng" dirty="0"/>
              <a:t>1.9 million non-Jewish Polish civilians</a:t>
            </a:r>
            <a:r>
              <a:rPr lang="en-US" altLang="zh-TW" dirty="0"/>
              <a:t> </a:t>
            </a:r>
            <a:r>
              <a:rPr lang="en-US" altLang="zh-TW" dirty="0" smtClean="0"/>
              <a:t>during World War II.</a:t>
            </a:r>
          </a:p>
          <a:p>
            <a:endParaRPr kumimoji="1" lang="zh-TW" altLang="en-US" dirty="0"/>
          </a:p>
        </p:txBody>
      </p:sp>
      <p:pic>
        <p:nvPicPr>
          <p:cNvPr id="4" name="圖片 3" descr="4806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00" y="3611563"/>
            <a:ext cx="40640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588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err="1" smtClean="0"/>
              <a:t>Souces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400" dirty="0">
                <a:hlinkClick r:id="rId2"/>
              </a:rPr>
              <a:t>http://library.thinkquest.org/12307/</a:t>
            </a:r>
            <a:r>
              <a:rPr kumimoji="1" lang="en-US" altLang="zh-TW" sz="2400" dirty="0" smtClean="0">
                <a:hlinkClick r:id="rId2"/>
              </a:rPr>
              <a:t>jewprob.html</a:t>
            </a:r>
            <a:endParaRPr kumimoji="1" lang="en-US" altLang="zh-TW" sz="2400" dirty="0" smtClean="0"/>
          </a:p>
          <a:p>
            <a:r>
              <a:rPr kumimoji="1" lang="en-US" altLang="zh-TW" sz="2400" dirty="0">
                <a:hlinkClick r:id="rId3"/>
              </a:rPr>
              <a:t>http://www.ushmm.org/wlc/en/article.php?ModuleId=</a:t>
            </a:r>
            <a:r>
              <a:rPr kumimoji="1" lang="en-US" altLang="zh-TW" sz="2400" dirty="0" smtClean="0">
                <a:hlinkClick r:id="rId3"/>
              </a:rPr>
              <a:t>1000514</a:t>
            </a:r>
            <a:endParaRPr kumimoji="1" lang="en-US" altLang="zh-TW" sz="2400" dirty="0" smtClean="0"/>
          </a:p>
          <a:p>
            <a:r>
              <a:rPr kumimoji="1" lang="en-US" altLang="zh-TW" sz="2400" dirty="0">
                <a:hlinkClick r:id="rId4"/>
              </a:rPr>
              <a:t>http://afteramerica.wordpress.com/2009/06/17/the-nazi-euthanasia-program-forerunner-of-obamas-death-council</a:t>
            </a:r>
            <a:r>
              <a:rPr kumimoji="1" lang="en-US" altLang="zh-TW" sz="2400" dirty="0" smtClean="0">
                <a:hlinkClick r:id="rId4"/>
              </a:rPr>
              <a:t>/</a:t>
            </a:r>
            <a:endParaRPr kumimoji="1" lang="en-US" altLang="zh-TW" sz="2400" dirty="0" smtClean="0"/>
          </a:p>
          <a:p>
            <a:r>
              <a:rPr kumimoji="1" lang="en-US" altLang="zh-TW" sz="2400" dirty="0">
                <a:hlinkClick r:id="rId5"/>
              </a:rPr>
              <a:t>http://www.ushmm.org/wlc/en/article.php?ModuleId=</a:t>
            </a:r>
            <a:r>
              <a:rPr kumimoji="1" lang="en-US" altLang="zh-TW" sz="2400" dirty="0" smtClean="0">
                <a:hlinkClick r:id="rId5"/>
              </a:rPr>
              <a:t>10005149</a:t>
            </a:r>
            <a:endParaRPr kumimoji="1" lang="en-US" altLang="zh-TW" sz="2400" dirty="0" smtClean="0"/>
          </a:p>
          <a:p>
            <a:endParaRPr kumimoji="1" lang="en-US" altLang="zh-TW" sz="2400" dirty="0" smtClean="0"/>
          </a:p>
          <a:p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5679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 黑色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黑色 .thmx</Template>
  <TotalTime>392</TotalTime>
  <Words>290</Words>
  <Application>Microsoft Macintosh PowerPoint</Application>
  <PresentationFormat>如螢幕大小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 黑色 </vt:lpstr>
      <vt:lpstr>Murder of Disables  (Euthanasia Program) and Additional Victims of Nazi Persecution  </vt:lpstr>
      <vt:lpstr>Murder of disables  (Euthanasia Program) </vt:lpstr>
      <vt:lpstr>Murder of disables  (Euthanasia Program) </vt:lpstr>
      <vt:lpstr>Murder of disables  (Euthanasia Program) </vt:lpstr>
      <vt:lpstr>Murder of disables  (Euthanasia Program) </vt:lpstr>
      <vt:lpstr>Additional Victims of Nazi Persecution</vt:lpstr>
      <vt:lpstr>Additional Victims of Nazi Persecution</vt:lpstr>
      <vt:lpstr>Additional Victims of Nazi Persecution</vt:lpstr>
      <vt:lpstr>Souces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Murder of disables  (Euthanasia Program) and Additional Victims of Nazi Persecution  Venus Chueh</dc:title>
  <dc:creator>Chueh Ho-Nien</dc:creator>
  <cp:lastModifiedBy>Chueh Ho-Nien</cp:lastModifiedBy>
  <cp:revision>15</cp:revision>
  <dcterms:created xsi:type="dcterms:W3CDTF">2011-10-16T23:41:03Z</dcterms:created>
  <dcterms:modified xsi:type="dcterms:W3CDTF">2011-10-17T13:02:24Z</dcterms:modified>
</cp:coreProperties>
</file>